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80" r:id="rId3"/>
    <p:sldId id="285" r:id="rId4"/>
    <p:sldId id="287" r:id="rId5"/>
    <p:sldId id="294" r:id="rId6"/>
    <p:sldId id="256" r:id="rId7"/>
    <p:sldId id="274" r:id="rId8"/>
    <p:sldId id="295" r:id="rId9"/>
    <p:sldId id="286" r:id="rId10"/>
    <p:sldId id="275" r:id="rId11"/>
    <p:sldId id="276" r:id="rId12"/>
    <p:sldId id="281" r:id="rId13"/>
    <p:sldId id="277" r:id="rId14"/>
    <p:sldId id="279" r:id="rId15"/>
    <p:sldId id="278" r:id="rId16"/>
    <p:sldId id="282" r:id="rId17"/>
    <p:sldId id="283" r:id="rId18"/>
    <p:sldId id="284" r:id="rId19"/>
    <p:sldId id="260" r:id="rId20"/>
    <p:sldId id="265" r:id="rId21"/>
    <p:sldId id="268" r:id="rId22"/>
    <p:sldId id="273" r:id="rId23"/>
    <p:sldId id="263" r:id="rId24"/>
    <p:sldId id="261" r:id="rId25"/>
    <p:sldId id="262" r:id="rId26"/>
    <p:sldId id="264" r:id="rId27"/>
    <p:sldId id="266" r:id="rId28"/>
    <p:sldId id="267" r:id="rId29"/>
    <p:sldId id="269" r:id="rId30"/>
    <p:sldId id="270" r:id="rId31"/>
    <p:sldId id="271" r:id="rId32"/>
    <p:sldId id="272" r:id="rId33"/>
    <p:sldId id="288" r:id="rId34"/>
    <p:sldId id="289" r:id="rId35"/>
    <p:sldId id="290" r:id="rId36"/>
    <p:sldId id="297" r:id="rId37"/>
    <p:sldId id="291" r:id="rId38"/>
    <p:sldId id="292" r:id="rId39"/>
    <p:sldId id="296" r:id="rId40"/>
    <p:sldId id="293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8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650512"/>
          </a:xfrm>
        </p:spPr>
        <p:txBody>
          <a:bodyPr>
            <a:normAutofit/>
          </a:bodyPr>
          <a:lstStyle/>
          <a:p>
            <a:r>
              <a:rPr lang="ru-RU" sz="2000" dirty="0"/>
              <a:t>В дошкольных организациях приобретаются технические средства, обеспечивающие применение ИКТ в образовательной деятельности (мультимедийное оборудование, ноутбуки, компьютеры, принтеры, средства телекоммуникаций)</a:t>
            </a:r>
          </a:p>
        </p:txBody>
      </p:sp>
      <p:pic>
        <p:nvPicPr>
          <p:cNvPr id="16386" name="Picture 2" descr="C:\Documents and Settings\User\Рабочий стол\7\P11701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232" y="3806809"/>
            <a:ext cx="3456384" cy="24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\Рабочий стол\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844825"/>
            <a:ext cx="34041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User\Рабочий стол\5\P_20160118_1537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456384" cy="24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Documents and Settings\User\Рабочий стол\7 а\P11701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9" y="0"/>
            <a:ext cx="892950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6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Documents and Settings\User\Рабочий стол\14\Прогулочный учас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3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User\Рабочий стол\6\Фото дс 6\IMG_7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80820" cy="492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2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7" name="Picture 7" descr="C:\Documents and Settings\User\Рабочий стол\6\Фото дс 6\IMG_7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7982979" cy="53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8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User\Рабочий стол\6\Фото дс 6\IMG_70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489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7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User\Рабочий стол\6\Фото дс 6\IMG_7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6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User\Рабочий стол\6\Фото дс 6\IMG_70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60039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4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User\Рабочий стол\6\Фото дс 6\IMG_70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919977" cy="52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1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13\DSC_1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7035" cy="566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7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29523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Традиционные </a:t>
            </a:r>
            <a:br>
              <a:rPr lang="ru-RU" sz="2800" b="1" dirty="0" smtClean="0"/>
            </a:br>
            <a:r>
              <a:rPr lang="ru-RU" sz="2800" b="1" dirty="0" smtClean="0"/>
              <a:t>спортивно-оздоровительные </a:t>
            </a:r>
            <a:br>
              <a:rPr lang="ru-RU" sz="2800" b="1" dirty="0" smtClean="0"/>
            </a:br>
            <a:r>
              <a:rPr lang="ru-RU" sz="2800" b="1" dirty="0" smtClean="0"/>
              <a:t> мероприятия в ДОУ</a:t>
            </a:r>
            <a:br>
              <a:rPr lang="ru-RU" sz="2800" b="1" dirty="0" smtClean="0"/>
            </a:br>
            <a:r>
              <a:rPr lang="ru-RU" sz="2200" dirty="0" smtClean="0"/>
              <a:t>1. «</a:t>
            </a:r>
            <a:r>
              <a:rPr lang="ru-RU" sz="2200" dirty="0" err="1" smtClean="0"/>
              <a:t>МАЛЫШИАДА</a:t>
            </a:r>
            <a:r>
              <a:rPr lang="ru-RU" sz="2200" dirty="0" smtClean="0"/>
              <a:t>»</a:t>
            </a:r>
            <a:r>
              <a:rPr lang="ru-RU" sz="2200" dirty="0"/>
              <a:t> для детей старшего дошкольного возраста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2. «БОЛЬШИЕ  ГОНКИ» </a:t>
            </a:r>
            <a:r>
              <a:rPr lang="ru-RU" sz="2200" dirty="0"/>
              <a:t>для педагогов и сотрудников  ДОУ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3. «БЫСТРЫЙ  МЯЧ» </a:t>
            </a:r>
            <a:r>
              <a:rPr lang="ru-RU" sz="2000" dirty="0"/>
              <a:t>районный чемпионат по мини- футболу среди дошкольников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71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User\Рабочий стол\6\Фото дс 6\IMG_7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681782" cy="51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8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Управление образования\ФОТО  ДОУ\фото малышиада 2015\малышиада 15 1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04625" cy="58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9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D:\Управление образования\ФОТО  ДОУ\фото малышиада 2015\малышиада 15 068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714" y="836712"/>
            <a:ext cx="6721656" cy="50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1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Управление образования\ФОТО  ДОУ\фото малышиада 2015\малышиада 15 1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20687"/>
            <a:ext cx="7416824" cy="55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6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Управление образования\ФОТО  ДОУ\ФОТО Большие гонки\Новая папка\выступление 1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46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volodarsk-uo.ru/images/stories/bolshie-gonki-2015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49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volodarsk-uo.ru/images/stories/bolshie-gonki-2015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17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volodarsk-uo.ru/images/stories/bolshie-gonki-201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581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17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volodarsk-uo.ru/images/stories/final-minifutbol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534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2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volodarsk-uo.ru/images/stories/final-minifutbol/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58152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70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Управление образования\ФОТО  ДОУ\турнир по мини-футболу лето 2015\DSC_02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41" y="836713"/>
            <a:ext cx="790609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User\Рабочий стол\2\DSCN84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550102" cy="5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42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D:\Управление образования\ФОТО  ДОУ\турнир по мини-футболу лето 2015\Изображение 6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81675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77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Управление образования\ФОТО  ДОУ\турнир по мини-футболу лето 2015\Изображение 7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88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Управление образования\ФОТО  ДОУ\турнир по мини-футболу лето 2015\DSC_02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12676"/>
            <a:ext cx="855591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89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Мини-олимпиада «Юный  эрудит»</a:t>
            </a:r>
          </a:p>
          <a:p>
            <a:r>
              <a:rPr lang="ru-RU" dirty="0" smtClean="0"/>
              <a:t>Мини-</a:t>
            </a:r>
            <a:r>
              <a:rPr lang="ru-RU" dirty="0" err="1" smtClean="0"/>
              <a:t>зарничка</a:t>
            </a:r>
            <a:r>
              <a:rPr lang="ru-RU" dirty="0" smtClean="0"/>
              <a:t> «</a:t>
            </a:r>
            <a:r>
              <a:rPr lang="ru-RU" dirty="0" err="1" smtClean="0"/>
              <a:t>Мальчиш-Кибальчиш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Конкурс чтецов для детей с  ОНР для компенсирующих групп  детского сада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МЕРОПРИЯТИЯ, направленные на патриотическое и интеллектуальное развитие дошкольников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4172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http://volodarsk-uo.ru/images/stories/malchish-ki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18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«МАЛЬЧИШ-КИБАЛЬЧИШ»</a:t>
            </a:r>
            <a:endParaRPr lang="ru-RU" sz="2000" dirty="0"/>
          </a:p>
        </p:txBody>
      </p:sp>
      <p:pic>
        <p:nvPicPr>
          <p:cNvPr id="32770" name="Picture 2" descr="http://volodarsk-uo.ru/images/stories/malchish-kib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578749" cy="43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19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«мини-олимпиада «ЮНЫЙ  ЭРУДИТ»</a:t>
            </a:r>
            <a:endParaRPr lang="ru-RU" sz="2000" dirty="0"/>
          </a:p>
        </p:txBody>
      </p:sp>
      <p:pic>
        <p:nvPicPr>
          <p:cNvPr id="5122" name="Picture 2" descr="F:\Управление образования\ФОТО  ДОУ\фото Юный эрудит 2016\Юный эрудит 5дс\DSC_00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54099"/>
            <a:ext cx="4032448" cy="30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Управление образования\ФОТО  ДОУ\фото Юный эрудит 2016\12 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02381"/>
            <a:ext cx="4089435" cy="306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Управление образования\ФОТО  ДОУ\фото Юный эрудит 2016\фото 6\IMG_72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719" y="3933056"/>
            <a:ext cx="3884562" cy="25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90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Управление образования\ФОТО  ДОУ\олимпиада Юный эрудит  2015\Изображение 4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536837" cy="56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69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Управление образования\ФОТО  ДОУ\олимпиада Юный эрудит  2015\Изображение 4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871520" cy="59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22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Конкурс  чтецов  2016 год</a:t>
            </a:r>
            <a:endParaRPr lang="ru-RU" sz="1800" dirty="0"/>
          </a:p>
        </p:txBody>
      </p:sp>
      <p:pic>
        <p:nvPicPr>
          <p:cNvPr id="3074" name="Picture 2" descr="F:\Управление образования\ФОТО  ДОУ\конкурс чтецов 2016 год\IMG_60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50" y="1268760"/>
            <a:ext cx="4272842" cy="32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Управление образования\ФОТО  ДОУ\конкурс чтецов 2016 год\100_16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573111" cy="34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7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User\Рабочий стол\2\DSCN84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66126" cy="58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78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Управление образования\ФОТО  ДОУ\конкурс чтецов 2016 год\100_15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927090" cy="36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Управление образования\ФОТО  ДОУ\конкурс чтецов 2016 год\100_15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34024" cy="31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11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Управление образования\ФОТО  ДОУ\конкурс чтецов лрг. групп 2015\P10107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81469" cy="313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Управление образования\ФОТО  ДОУ\конкурс чтецов лрг. групп 2015\P10108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2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02886" cy="570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4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2952328"/>
          </a:xfrm>
        </p:spPr>
        <p:txBody>
          <a:bodyPr>
            <a:normAutofit/>
          </a:bodyPr>
          <a:lstStyle/>
          <a:p>
            <a:r>
              <a:rPr lang="ru-RU" sz="2800" dirty="0"/>
              <a:t>В </a:t>
            </a:r>
            <a:r>
              <a:rPr lang="ru-RU" sz="2800" dirty="0" smtClean="0"/>
              <a:t>дошкольных образовательных организациях  </a:t>
            </a:r>
            <a:r>
              <a:rPr lang="ru-RU" sz="2800" dirty="0"/>
              <a:t>пополняется предметно-пространственная среда, которая обеспечивает все виды детской деятельности в соответствии с  требованиями </a:t>
            </a:r>
            <a:r>
              <a:rPr lang="ru-RU" sz="2800" dirty="0" err="1"/>
              <a:t>ФГОС</a:t>
            </a:r>
            <a:r>
              <a:rPr lang="ru-RU" sz="2800" dirty="0"/>
              <a:t>   ДО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97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User\Рабочий стол\7\P11701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340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7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23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3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User\Рабочий стол\2\DSCN84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02738" cy="63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98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434</TotalTime>
  <Words>91</Words>
  <Application>Microsoft Office PowerPoint</Application>
  <PresentationFormat>Экран (4:3)</PresentationFormat>
  <Paragraphs>12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В дошкольных организациях приобретаются технические средства, обеспечивающие применение ИКТ в образовательной деятельности (мультимедийное оборудование, ноутбуки, компьютеры, принтеры, средства телекоммуникаций)</vt:lpstr>
      <vt:lpstr>Презентация PowerPoint</vt:lpstr>
      <vt:lpstr>Презентация PowerPoint</vt:lpstr>
      <vt:lpstr>Презентация PowerPoint</vt:lpstr>
      <vt:lpstr>Презентация PowerPoint</vt:lpstr>
      <vt:lpstr>В дошкольных образовательных организациях  пополняется предметно-пространственная среда, которая обеспечивает все виды детской деятельности в соответствии с  требованиями ФГОС  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Традиционные  спортивно-оздоровительные   мероприятия в ДОУ 1. «МАЛЫШИАДА» для детей старшего дошкольного возраста  2. «БОЛЬШИЕ  ГОНКИ» для педагогов и сотрудников  ДОУ  3. «БЫСТРЫЙ  МЯЧ» районный чемпионат по мини- футболу среди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МЕРОПРИЯТИЯ, направленные на патриотическое и интеллектуальное развитие дошкольников</vt:lpstr>
      <vt:lpstr>Презентация PowerPoint</vt:lpstr>
      <vt:lpstr>«МАЛЬЧИШ-КИБАЛЬЧИШ»</vt:lpstr>
      <vt:lpstr>«мини-олимпиада «ЮНЫЙ  ЭРУДИТ»</vt:lpstr>
      <vt:lpstr>Презентация PowerPoint</vt:lpstr>
      <vt:lpstr>Презентация PowerPoint</vt:lpstr>
      <vt:lpstr>Конкурс  чтецов  2016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дошкольных образовательных организациях  пополняется предметно-пространственная среда, которая обеспечивает все виды детской деятельности в соответствии с  требованиями ФГОС   ДО</dc:title>
  <dc:creator>Марина</dc:creator>
  <cp:lastModifiedBy>Igor</cp:lastModifiedBy>
  <cp:revision>24</cp:revision>
  <dcterms:modified xsi:type="dcterms:W3CDTF">2016-05-17T08:46:17Z</dcterms:modified>
</cp:coreProperties>
</file>